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65"/>
    <a:srgbClr val="ED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6568" autoAdjust="0"/>
  </p:normalViewPr>
  <p:slideViewPr>
    <p:cSldViewPr snapToGrid="0">
      <p:cViewPr varScale="1">
        <p:scale>
          <a:sx n="113" d="100"/>
          <a:sy n="113" d="100"/>
        </p:scale>
        <p:origin x="-39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657F87-A0CF-4771-9641-EE3E7D0C41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83284DA-AE71-4052-A4D0-396E40568A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843DF0D-DC65-4D22-9757-D58F4C680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84C6-163A-45F0-8D0A-BF63D65D1F15}" type="datetimeFigureOut">
              <a:rPr lang="pt-BR" smtClean="0"/>
              <a:t>20/12/2023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7E1CF4C-BECD-4E79-B92B-39AADEDA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9826998-68E7-4906-A67B-87F4DE67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32A9-555C-4CFC-8998-899EC03A1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640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866194-4651-4452-9260-ED7D01D5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39385D01-8D1E-4FD2-87A3-E83C4CC718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2ECCF40-8733-4EC4-A57B-6F624ECFA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84C6-163A-45F0-8D0A-BF63D65D1F15}" type="datetimeFigureOut">
              <a:rPr lang="pt-BR" smtClean="0"/>
              <a:t>20/12/2023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3C5F7F4-A4C5-499E-8332-CA508375E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DA2C5BA-26AF-4E32-87C6-74652724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32A9-555C-4CFC-8998-899EC03A1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142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0BAF5022-4B4B-42A2-BEB0-A125BEE4BC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78C2955B-EDC6-45FE-B4BD-D04D7E748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EB52D88-4568-443A-A62A-E56BF8A9C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84C6-163A-45F0-8D0A-BF63D65D1F15}" type="datetimeFigureOut">
              <a:rPr lang="pt-BR" smtClean="0"/>
              <a:t>20/12/2023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564E93D-E1B4-4243-8399-5E15B311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E786364-E0E7-40F2-A6E4-963126B23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32A9-555C-4CFC-8998-899EC03A1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8441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00CEAF1-E903-41CA-9F20-DC80483A1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1EC39D18-6486-4F10-8E38-51EE961F4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A1FDF15-0061-44DD-8B57-A4FC3027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84C6-163A-45F0-8D0A-BF63D65D1F15}" type="datetimeFigureOut">
              <a:rPr lang="pt-BR" smtClean="0"/>
              <a:t>20/12/2023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22EBCB5B-5162-4989-A445-03B2D1706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C48D53D-4DB4-4366-845F-1EBD276BE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32A9-555C-4CFC-8998-899EC03A1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0100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07BF61C-49D3-4276-A22F-39D9AE96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544FC71E-FB09-43D6-AE78-D86F2E40A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826B4C0-6670-447A-9A5A-0F35321C4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84C6-163A-45F0-8D0A-BF63D65D1F15}" type="datetimeFigureOut">
              <a:rPr lang="pt-BR" smtClean="0"/>
              <a:t>20/12/2023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933DB1D-09F8-4E1C-8D7B-FC896AFA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03B4A9B-2FC7-4BC5-B186-75F2D254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32A9-555C-4CFC-8998-899EC03A1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28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FF3AD3-2BDD-40E7-9A9C-E54905F34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6186C0B1-8EDF-4491-A30A-3D040B9AD8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49F927CD-A7E6-45F6-8358-2C21918F6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80D01EAE-AA85-4840-95A4-661946964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84C6-163A-45F0-8D0A-BF63D65D1F15}" type="datetimeFigureOut">
              <a:rPr lang="pt-BR" smtClean="0"/>
              <a:t>20/12/2023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34BEB6F-3F3C-4208-A576-F106ECABB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062F023-4072-4BDC-96D2-B97B509B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32A9-555C-4CFC-8998-899EC03A1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109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1610BFB-DCB0-407F-83C7-376769EB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ED5A39B-DDC2-48B4-8EBB-B2FF7D601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E762E414-2CFC-4850-95FF-26A316DA9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CD08DB6A-6F21-4337-8C0E-078BD37E3D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152214C8-6798-4F0E-8EBC-0BF89DA81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C0BD0006-2632-4987-A56B-C93B1BED0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84C6-163A-45F0-8D0A-BF63D65D1F15}" type="datetimeFigureOut">
              <a:rPr lang="pt-BR" smtClean="0"/>
              <a:t>20/12/2023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01D13598-D10C-408A-9CBD-76A79761C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10DA1359-ABE5-41CA-B331-8969B47BA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32A9-555C-4CFC-8998-899EC03A1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106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7B7CAD-9E37-497E-81A4-4B525A9FE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F42803F5-699C-49B1-A897-15E688174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84C6-163A-45F0-8D0A-BF63D65D1F15}" type="datetimeFigureOut">
              <a:rPr lang="pt-BR" smtClean="0"/>
              <a:t>20/12/2023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079EEFBE-068E-4629-9113-32455495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E1869A7A-E46B-4501-8038-2F53A1F9B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32A9-555C-4CFC-8998-899EC03A1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46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BEB772D3-C0F0-46F7-98F9-D9318F368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84C6-163A-45F0-8D0A-BF63D65D1F15}" type="datetimeFigureOut">
              <a:rPr lang="pt-BR" smtClean="0"/>
              <a:t>20/12/2023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8EBB5F1A-F1EF-4885-AAC2-584A42C8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59E44E83-2466-44BB-A1AC-4D3C3DDBC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32A9-555C-4CFC-8998-899EC03A1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26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8460967-C4E5-4452-897B-7F3454EC2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7D7D471-EFC0-4C39-B9E2-CE3F91651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ECDD228-9F90-4FA7-8553-B2786F38D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84747FEA-E163-4D86-853F-CA89B4358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84C6-163A-45F0-8D0A-BF63D65D1F15}" type="datetimeFigureOut">
              <a:rPr lang="pt-BR" smtClean="0"/>
              <a:t>20/12/2023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A9076C81-9291-4755-A996-7D253AEA1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323209B2-412F-4A41-B580-289A889AB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32A9-555C-4CFC-8998-899EC03A1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733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6560B01-42BA-414D-AA8C-D93891C0E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4EB3289E-6CF5-4006-A26F-755DC2F761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A4E8A76-B8BE-421A-9084-FFB9476A1D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FC6C1242-5331-44C2-9446-7FD1C580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D84C6-163A-45F0-8D0A-BF63D65D1F15}" type="datetimeFigureOut">
              <a:rPr lang="pt-BR" smtClean="0"/>
              <a:t>20/12/2023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F61001B9-0C52-455C-9F5C-8EB4EA77B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E8E8D27-FE25-4347-BAC8-236173F0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432A9-555C-4CFC-8998-899EC03A1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79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000B2207-374D-4145-974D-8CA0D7FEC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4C9C1A8C-0B58-4AF2-83A9-AB6EA1894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1F99A36-2199-47F4-99DC-3394189F7F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D84C6-163A-45F0-8D0A-BF63D65D1F15}" type="datetimeFigureOut">
              <a:rPr lang="pt-BR" smtClean="0"/>
              <a:t>20/12/2023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7F18A7C-D6F5-469B-93E0-FFB96F84AE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D7F87AE-809F-49E5-ADF4-693B779ABA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432A9-555C-4CFC-8998-899EC03A107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01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488770" y="2862551"/>
            <a:ext cx="32324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26936" y="3425732"/>
            <a:ext cx="81561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Responsáveis pelo envio.</a:t>
            </a:r>
            <a:endParaRPr lang="pt-B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PC\Downloads\Imagem1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5"/>
          <a:stretch/>
        </p:blipFill>
        <p:spPr bwMode="auto">
          <a:xfrm>
            <a:off x="0" y="4893308"/>
            <a:ext cx="12192000" cy="1964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ASOTRAHC\JOTRAHC\logo 202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626" y="424395"/>
            <a:ext cx="9252742" cy="155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649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xmlns="" id="{A3BE8CE8-CB13-4026-8692-D8ED5CB6ADE4}"/>
              </a:ext>
            </a:extLst>
          </p:cNvPr>
          <p:cNvSpPr txBox="1">
            <a:spLocks/>
          </p:cNvSpPr>
          <p:nvPr/>
        </p:nvSpPr>
        <p:spPr>
          <a:xfrm>
            <a:off x="1456261" y="223885"/>
            <a:ext cx="3217029" cy="6477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Sugestões</a:t>
            </a:r>
          </a:p>
        </p:txBody>
      </p:sp>
      <p:sp>
        <p:nvSpPr>
          <p:cNvPr id="17" name="Espaço Reservado para Conteúdo 2">
            <a:extLst>
              <a:ext uri="{FF2B5EF4-FFF2-40B4-BE49-F238E27FC236}">
                <a16:creationId xmlns:a16="http://schemas.microsoft.com/office/drawing/2014/main" xmlns="" id="{573D48ED-9E82-44F1-A623-47A484B5D9A5}"/>
              </a:ext>
            </a:extLst>
          </p:cNvPr>
          <p:cNvSpPr txBox="1">
            <a:spLocks/>
          </p:cNvSpPr>
          <p:nvPr/>
        </p:nvSpPr>
        <p:spPr>
          <a:xfrm>
            <a:off x="990600" y="1674619"/>
            <a:ext cx="8418095" cy="2377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primeiro slide deve conter o logo do Congresso, título, nome e demais informações relevantes.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Inicie o seu slide nesse background e replique-o até quando for necessário para o encerramento da sua apresentação</a:t>
            </a:r>
            <a:r>
              <a:rPr lang="pt-BR" altLang="pt-B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altLang="pt-BR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Utilize o título desse slide como título para seus trabalhos</a:t>
            </a:r>
            <a:endParaRPr lang="pt-BR" altLang="pt-BR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E:\ASOTRAHC\LOGO ASOTRAH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4502" y="6186121"/>
            <a:ext cx="879411" cy="52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PC\Downloads\Imagem1 (1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5"/>
          <a:stretch/>
        </p:blipFill>
        <p:spPr bwMode="auto">
          <a:xfrm>
            <a:off x="0" y="6159611"/>
            <a:ext cx="4333877" cy="69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PC\Downloads\Imagem1 (1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5"/>
          <a:stretch/>
        </p:blipFill>
        <p:spPr bwMode="auto">
          <a:xfrm>
            <a:off x="4333877" y="6136336"/>
            <a:ext cx="4333877" cy="69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ASOTRAHC\JOTRAHC\logo 202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480" y="6374065"/>
            <a:ext cx="1772228" cy="29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ASOTRAHC\Sem Título-2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51" b="35308"/>
          <a:stretch/>
        </p:blipFill>
        <p:spPr bwMode="auto">
          <a:xfrm>
            <a:off x="0" y="352639"/>
            <a:ext cx="1566333" cy="26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E:\ASOTRAHC\Sem Título-2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51" b="35308"/>
          <a:stretch/>
        </p:blipFill>
        <p:spPr bwMode="auto">
          <a:xfrm rot="16200000">
            <a:off x="8441873" y="3175906"/>
            <a:ext cx="7094766" cy="26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852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ASOTRAHC\JOTRAHC\logo 202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626" y="424395"/>
            <a:ext cx="9252742" cy="1551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C\Downloads\Imagem1 (1)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5"/>
          <a:stretch/>
        </p:blipFill>
        <p:spPr bwMode="auto">
          <a:xfrm>
            <a:off x="1" y="4893307"/>
            <a:ext cx="12192000" cy="1964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xmlns="" id="{7D84F263-6127-4BD8-906F-DA7A51FA6121}"/>
              </a:ext>
            </a:extLst>
          </p:cNvPr>
          <p:cNvSpPr txBox="1">
            <a:spLocks/>
          </p:cNvSpPr>
          <p:nvPr/>
        </p:nvSpPr>
        <p:spPr>
          <a:xfrm>
            <a:off x="988823" y="2864777"/>
            <a:ext cx="8229600" cy="980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altLang="pt-BR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Acrescente aqui, a assinatura </a:t>
            </a:r>
            <a:r>
              <a:rPr lang="pt-BR" altLang="pt-B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da </a:t>
            </a:r>
            <a:r>
              <a:rPr lang="pt-BR" alt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 </a:t>
            </a:r>
            <a:r>
              <a:rPr lang="pt-BR" altLang="pt-BR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apresentação.</a:t>
            </a:r>
            <a:endParaRPr lang="pt-BR" altLang="pt-BR" sz="2000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xmlns="" id="{35CCB81D-8C7F-44E6-8B8D-227D837E25F1}"/>
              </a:ext>
            </a:extLst>
          </p:cNvPr>
          <p:cNvSpPr txBox="1">
            <a:spLocks/>
          </p:cNvSpPr>
          <p:nvPr/>
        </p:nvSpPr>
        <p:spPr>
          <a:xfrm>
            <a:off x="4053154" y="6328658"/>
            <a:ext cx="4135586" cy="2915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www.jotrahc.com.br</a:t>
            </a:r>
            <a:endParaRPr lang="pt-BR" altLang="pt-B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06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66</Words>
  <Application>Microsoft Office PowerPoint</Application>
  <PresentationFormat>Personalizar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Leticia Arraes</dc:creator>
  <cp:lastModifiedBy>PC</cp:lastModifiedBy>
  <cp:revision>14</cp:revision>
  <dcterms:created xsi:type="dcterms:W3CDTF">2022-04-19T13:40:34Z</dcterms:created>
  <dcterms:modified xsi:type="dcterms:W3CDTF">2023-12-21T02:11:06Z</dcterms:modified>
</cp:coreProperties>
</file>